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6C4-292C-4C85-93F4-240B2D2E7F72}" type="datetimeFigureOut">
              <a:rPr lang="da-DK" smtClean="0"/>
              <a:pPr/>
              <a:t>03-11-2010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63AEA-5AD5-4461-A4EB-6FA34ECA563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6C4-292C-4C85-93F4-240B2D2E7F72}" type="datetimeFigureOut">
              <a:rPr lang="da-DK" smtClean="0"/>
              <a:pPr/>
              <a:t>03-11-2010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63AEA-5AD5-4461-A4EB-6FA34ECA563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6C4-292C-4C85-93F4-240B2D2E7F72}" type="datetimeFigureOut">
              <a:rPr lang="da-DK" smtClean="0"/>
              <a:pPr/>
              <a:t>03-11-2010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63AEA-5AD5-4461-A4EB-6FA34ECA563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6C4-292C-4C85-93F4-240B2D2E7F72}" type="datetimeFigureOut">
              <a:rPr lang="da-DK" smtClean="0"/>
              <a:pPr/>
              <a:t>03-11-2010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63AEA-5AD5-4461-A4EB-6FA34ECA563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6C4-292C-4C85-93F4-240B2D2E7F72}" type="datetimeFigureOut">
              <a:rPr lang="da-DK" smtClean="0"/>
              <a:pPr/>
              <a:t>03-11-2010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63AEA-5AD5-4461-A4EB-6FA34ECA563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6C4-292C-4C85-93F4-240B2D2E7F72}" type="datetimeFigureOut">
              <a:rPr lang="da-DK" smtClean="0"/>
              <a:pPr/>
              <a:t>03-11-2010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63AEA-5AD5-4461-A4EB-6FA34ECA563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6C4-292C-4C85-93F4-240B2D2E7F72}" type="datetimeFigureOut">
              <a:rPr lang="da-DK" smtClean="0"/>
              <a:pPr/>
              <a:t>03-11-2010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63AEA-5AD5-4461-A4EB-6FA34ECA563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6C4-292C-4C85-93F4-240B2D2E7F72}" type="datetimeFigureOut">
              <a:rPr lang="da-DK" smtClean="0"/>
              <a:pPr/>
              <a:t>03-11-2010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63AEA-5AD5-4461-A4EB-6FA34ECA563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6C4-292C-4C85-93F4-240B2D2E7F72}" type="datetimeFigureOut">
              <a:rPr lang="da-DK" smtClean="0"/>
              <a:pPr/>
              <a:t>03-11-2010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63AEA-5AD5-4461-A4EB-6FA34ECA563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6C4-292C-4C85-93F4-240B2D2E7F72}" type="datetimeFigureOut">
              <a:rPr lang="da-DK" smtClean="0"/>
              <a:pPr/>
              <a:t>03-11-2010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63AEA-5AD5-4461-A4EB-6FA34ECA563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6C4-292C-4C85-93F4-240B2D2E7F72}" type="datetimeFigureOut">
              <a:rPr lang="da-DK" smtClean="0"/>
              <a:pPr/>
              <a:t>03-11-2010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63AEA-5AD5-4461-A4EB-6FA34ECA563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7C6C4-292C-4C85-93F4-240B2D2E7F72}" type="datetimeFigureOut">
              <a:rPr lang="da-DK" smtClean="0"/>
              <a:pPr/>
              <a:t>03-11-2010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63AEA-5AD5-4461-A4EB-6FA34ECA563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laerdansk.dk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laerdansk.dk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laerdansk.dk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laerdansk.dk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laerdansk.dk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Lærdansk</a:t>
            </a:r>
            <a:r>
              <a:rPr lang="da-DK" dirty="0" smtClean="0"/>
              <a:t> Odense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err="1" smtClean="0"/>
              <a:t>School</a:t>
            </a:r>
            <a:r>
              <a:rPr lang="da-DK" dirty="0" smtClean="0"/>
              <a:t> model and </a:t>
            </a:r>
            <a:r>
              <a:rPr lang="da-DK" dirty="0" err="1" smtClean="0"/>
              <a:t>counseling</a:t>
            </a:r>
            <a:r>
              <a:rPr lang="da-DK" dirty="0" smtClean="0"/>
              <a:t> </a:t>
            </a:r>
            <a:r>
              <a:rPr lang="da-DK" dirty="0" err="1" smtClean="0"/>
              <a:t>methods</a:t>
            </a:r>
            <a:endParaRPr lang="da-DK" dirty="0"/>
          </a:p>
        </p:txBody>
      </p:sp>
      <p:pic>
        <p:nvPicPr>
          <p:cNvPr id="4" name="Picture 2" descr="logo">
            <a:hlinkClick r:id="rId2" tooltip="Link til fors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5949280"/>
            <a:ext cx="3343275" cy="571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1471613" y="4511675"/>
            <a:ext cx="733425" cy="684213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 dirty="0"/>
              <a:t>Modul 6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1468438" y="5194300"/>
            <a:ext cx="733425" cy="684213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a-DK" sz="1200" dirty="0"/>
          </a:p>
          <a:p>
            <a:pPr algn="ctr"/>
            <a:r>
              <a:rPr lang="da-DK" sz="1200" dirty="0"/>
              <a:t>Modul 1,</a:t>
            </a:r>
          </a:p>
          <a:p>
            <a:pPr algn="ctr"/>
            <a:r>
              <a:rPr lang="da-DK" sz="1200" dirty="0"/>
              <a:t>2,3,4 og 5</a:t>
            </a:r>
          </a:p>
          <a:p>
            <a:pPr algn="ctr"/>
            <a:endParaRPr lang="da-DK" sz="1200" dirty="0"/>
          </a:p>
        </p:txBody>
      </p:sp>
      <p:sp>
        <p:nvSpPr>
          <p:cNvPr id="7185" name="Rectangle 17"/>
          <p:cNvSpPr>
            <a:spLocks noChangeArrowheads="1"/>
          </p:cNvSpPr>
          <p:nvPr/>
        </p:nvSpPr>
        <p:spPr bwMode="auto">
          <a:xfrm>
            <a:off x="2203450" y="5535613"/>
            <a:ext cx="733425" cy="342900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/>
              <a:t>Modul 1</a:t>
            </a:r>
          </a:p>
        </p:txBody>
      </p:sp>
      <p:sp>
        <p:nvSpPr>
          <p:cNvPr id="7189" name="Rectangle 21"/>
          <p:cNvSpPr>
            <a:spLocks noChangeArrowheads="1"/>
          </p:cNvSpPr>
          <p:nvPr/>
        </p:nvSpPr>
        <p:spPr bwMode="auto">
          <a:xfrm>
            <a:off x="2205038" y="5192713"/>
            <a:ext cx="733425" cy="342900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 dirty="0"/>
              <a:t>Modul 2</a:t>
            </a:r>
          </a:p>
        </p:txBody>
      </p:sp>
      <p:sp>
        <p:nvSpPr>
          <p:cNvPr id="7190" name="Rectangle 22"/>
          <p:cNvSpPr>
            <a:spLocks noChangeArrowheads="1"/>
          </p:cNvSpPr>
          <p:nvPr/>
        </p:nvSpPr>
        <p:spPr bwMode="auto">
          <a:xfrm>
            <a:off x="2201863" y="4843463"/>
            <a:ext cx="733425" cy="347662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 dirty="0"/>
              <a:t>Modul 3</a:t>
            </a:r>
          </a:p>
        </p:txBody>
      </p:sp>
      <p:sp>
        <p:nvSpPr>
          <p:cNvPr id="7191" name="Rectangle 23"/>
          <p:cNvSpPr>
            <a:spLocks noChangeArrowheads="1"/>
          </p:cNvSpPr>
          <p:nvPr/>
        </p:nvSpPr>
        <p:spPr bwMode="auto">
          <a:xfrm>
            <a:off x="2201863" y="4506913"/>
            <a:ext cx="733425" cy="342900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 dirty="0"/>
              <a:t>Modul 4</a:t>
            </a:r>
          </a:p>
        </p:txBody>
      </p:sp>
      <p:sp>
        <p:nvSpPr>
          <p:cNvPr id="7192" name="Rectangle 24"/>
          <p:cNvSpPr>
            <a:spLocks noChangeArrowheads="1"/>
          </p:cNvSpPr>
          <p:nvPr/>
        </p:nvSpPr>
        <p:spPr bwMode="auto">
          <a:xfrm>
            <a:off x="2198688" y="3135313"/>
            <a:ext cx="744537" cy="684212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 dirty="0"/>
              <a:t>Modul 6</a:t>
            </a:r>
          </a:p>
        </p:txBody>
      </p:sp>
      <p:sp>
        <p:nvSpPr>
          <p:cNvPr id="7193" name="Rectangle 25"/>
          <p:cNvSpPr>
            <a:spLocks noChangeArrowheads="1"/>
          </p:cNvSpPr>
          <p:nvPr/>
        </p:nvSpPr>
        <p:spPr bwMode="auto">
          <a:xfrm>
            <a:off x="2198688" y="3821113"/>
            <a:ext cx="744537" cy="684212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 dirty="0"/>
              <a:t>Modul 5</a:t>
            </a:r>
          </a:p>
        </p:txBody>
      </p:sp>
      <p:sp>
        <p:nvSpPr>
          <p:cNvPr id="7194" name="Text Box 26"/>
          <p:cNvSpPr txBox="1">
            <a:spLocks noChangeArrowheads="1"/>
          </p:cNvSpPr>
          <p:nvPr/>
        </p:nvSpPr>
        <p:spPr bwMode="auto">
          <a:xfrm>
            <a:off x="1474788" y="6007100"/>
            <a:ext cx="1468437" cy="457200"/>
          </a:xfrm>
          <a:prstGeom prst="rect">
            <a:avLst/>
          </a:prstGeom>
          <a:solidFill>
            <a:srgbClr val="FF0000">
              <a:alpha val="59000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 dirty="0"/>
              <a:t>Danskuddannelse 1</a:t>
            </a:r>
          </a:p>
        </p:txBody>
      </p:sp>
      <p:sp>
        <p:nvSpPr>
          <p:cNvPr id="7195" name="Rectangle 27"/>
          <p:cNvSpPr>
            <a:spLocks noChangeArrowheads="1"/>
          </p:cNvSpPr>
          <p:nvPr/>
        </p:nvSpPr>
        <p:spPr bwMode="auto">
          <a:xfrm>
            <a:off x="3708400" y="4506913"/>
            <a:ext cx="1466850" cy="684212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 dirty="0"/>
              <a:t>Modul 3</a:t>
            </a:r>
          </a:p>
        </p:txBody>
      </p:sp>
      <p:sp>
        <p:nvSpPr>
          <p:cNvPr id="7197" name="Rectangle 29"/>
          <p:cNvSpPr>
            <a:spLocks noChangeArrowheads="1"/>
          </p:cNvSpPr>
          <p:nvPr/>
        </p:nvSpPr>
        <p:spPr bwMode="auto">
          <a:xfrm>
            <a:off x="3706813" y="5535613"/>
            <a:ext cx="1468437" cy="342900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/>
              <a:t>Modul 1</a:t>
            </a:r>
          </a:p>
        </p:txBody>
      </p:sp>
      <p:sp>
        <p:nvSpPr>
          <p:cNvPr id="7198" name="Rectangle 30"/>
          <p:cNvSpPr>
            <a:spLocks noChangeArrowheads="1"/>
          </p:cNvSpPr>
          <p:nvPr/>
        </p:nvSpPr>
        <p:spPr bwMode="auto">
          <a:xfrm>
            <a:off x="3706813" y="5186363"/>
            <a:ext cx="1468437" cy="342900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/>
              <a:t>Modul 2</a:t>
            </a:r>
          </a:p>
        </p:txBody>
      </p:sp>
      <p:sp>
        <p:nvSpPr>
          <p:cNvPr id="7201" name="Rectangle 33"/>
          <p:cNvSpPr>
            <a:spLocks noChangeArrowheads="1"/>
          </p:cNvSpPr>
          <p:nvPr/>
        </p:nvSpPr>
        <p:spPr bwMode="auto">
          <a:xfrm>
            <a:off x="3706813" y="3135313"/>
            <a:ext cx="1466850" cy="684212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 dirty="0"/>
              <a:t>Modul 5</a:t>
            </a:r>
          </a:p>
        </p:txBody>
      </p:sp>
      <p:sp>
        <p:nvSpPr>
          <p:cNvPr id="7202" name="Rectangle 34"/>
          <p:cNvSpPr>
            <a:spLocks noChangeArrowheads="1"/>
          </p:cNvSpPr>
          <p:nvPr/>
        </p:nvSpPr>
        <p:spPr bwMode="auto">
          <a:xfrm>
            <a:off x="3706813" y="3821113"/>
            <a:ext cx="1466850" cy="684212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 dirty="0"/>
              <a:t>Modul 4</a:t>
            </a:r>
          </a:p>
        </p:txBody>
      </p:sp>
      <p:sp>
        <p:nvSpPr>
          <p:cNvPr id="7203" name="Text Box 35"/>
          <p:cNvSpPr txBox="1">
            <a:spLocks noChangeArrowheads="1"/>
          </p:cNvSpPr>
          <p:nvPr/>
        </p:nvSpPr>
        <p:spPr bwMode="auto">
          <a:xfrm>
            <a:off x="3706813" y="6007100"/>
            <a:ext cx="1468437" cy="457200"/>
          </a:xfrm>
          <a:prstGeom prst="rect">
            <a:avLst/>
          </a:prstGeom>
          <a:solidFill>
            <a:srgbClr val="FF0000">
              <a:alpha val="59000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 dirty="0"/>
              <a:t>Danskuddannelse 2</a:t>
            </a:r>
          </a:p>
        </p:txBody>
      </p:sp>
      <p:sp>
        <p:nvSpPr>
          <p:cNvPr id="7209" name="Text Box 41"/>
          <p:cNvSpPr txBox="1">
            <a:spLocks noChangeArrowheads="1"/>
          </p:cNvSpPr>
          <p:nvPr/>
        </p:nvSpPr>
        <p:spPr bwMode="auto">
          <a:xfrm>
            <a:off x="5922963" y="5999163"/>
            <a:ext cx="1468437" cy="457200"/>
          </a:xfrm>
          <a:prstGeom prst="rect">
            <a:avLst/>
          </a:prstGeom>
          <a:solidFill>
            <a:srgbClr val="FF0000">
              <a:alpha val="59000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 dirty="0"/>
              <a:t>Danskuddannelse 3</a:t>
            </a:r>
          </a:p>
        </p:txBody>
      </p:sp>
      <p:sp>
        <p:nvSpPr>
          <p:cNvPr id="7222" name="Rectangle 54"/>
          <p:cNvSpPr>
            <a:spLocks noChangeArrowheads="1"/>
          </p:cNvSpPr>
          <p:nvPr/>
        </p:nvSpPr>
        <p:spPr bwMode="auto">
          <a:xfrm>
            <a:off x="5918200" y="5194300"/>
            <a:ext cx="1466850" cy="684213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/>
              <a:t>Modul 1</a:t>
            </a:r>
          </a:p>
        </p:txBody>
      </p:sp>
      <p:sp>
        <p:nvSpPr>
          <p:cNvPr id="7223" name="Rectangle 55"/>
          <p:cNvSpPr>
            <a:spLocks noChangeArrowheads="1"/>
          </p:cNvSpPr>
          <p:nvPr/>
        </p:nvSpPr>
        <p:spPr bwMode="auto">
          <a:xfrm>
            <a:off x="5919788" y="2035175"/>
            <a:ext cx="1460500" cy="936625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 dirty="0"/>
              <a:t>Modul 5</a:t>
            </a:r>
          </a:p>
        </p:txBody>
      </p:sp>
      <p:sp>
        <p:nvSpPr>
          <p:cNvPr id="7224" name="Rectangle 56"/>
          <p:cNvSpPr>
            <a:spLocks noChangeArrowheads="1"/>
          </p:cNvSpPr>
          <p:nvPr/>
        </p:nvSpPr>
        <p:spPr bwMode="auto">
          <a:xfrm>
            <a:off x="5918200" y="2971800"/>
            <a:ext cx="1466850" cy="835025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/>
              <a:t>Modul 4</a:t>
            </a:r>
          </a:p>
        </p:txBody>
      </p:sp>
      <p:sp>
        <p:nvSpPr>
          <p:cNvPr id="7227" name="Rectangle 59"/>
          <p:cNvSpPr>
            <a:spLocks noChangeArrowheads="1"/>
          </p:cNvSpPr>
          <p:nvPr/>
        </p:nvSpPr>
        <p:spPr bwMode="auto">
          <a:xfrm>
            <a:off x="5918200" y="4483100"/>
            <a:ext cx="1466850" cy="720725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/>
              <a:t>Modul 2</a:t>
            </a:r>
          </a:p>
        </p:txBody>
      </p:sp>
      <p:sp>
        <p:nvSpPr>
          <p:cNvPr id="7228" name="Rectangle 60"/>
          <p:cNvSpPr>
            <a:spLocks noChangeArrowheads="1"/>
          </p:cNvSpPr>
          <p:nvPr/>
        </p:nvSpPr>
        <p:spPr bwMode="auto">
          <a:xfrm>
            <a:off x="5918200" y="3802063"/>
            <a:ext cx="1466850" cy="684212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/>
              <a:t>Modul 3</a:t>
            </a:r>
          </a:p>
        </p:txBody>
      </p:sp>
      <p:sp>
        <p:nvSpPr>
          <p:cNvPr id="7229" name="Rectangle 61"/>
          <p:cNvSpPr>
            <a:spLocks noChangeArrowheads="1"/>
          </p:cNvSpPr>
          <p:nvPr/>
        </p:nvSpPr>
        <p:spPr bwMode="auto">
          <a:xfrm>
            <a:off x="5919788" y="1100138"/>
            <a:ext cx="1460500" cy="936625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 b="1" i="1"/>
              <a:t>Studieprøven</a:t>
            </a:r>
          </a:p>
          <a:p>
            <a:pPr algn="ctr"/>
            <a:endParaRPr lang="da-DK" sz="1400"/>
          </a:p>
          <a:p>
            <a:pPr algn="ctr"/>
            <a:r>
              <a:rPr lang="da-DK" sz="1200"/>
              <a:t>Modul 6</a:t>
            </a:r>
          </a:p>
          <a:p>
            <a:pPr algn="ctr"/>
            <a:endParaRPr lang="da-DK" sz="1200" b="1" i="1"/>
          </a:p>
        </p:txBody>
      </p:sp>
      <p:sp>
        <p:nvSpPr>
          <p:cNvPr id="7230" name="Text Box 62"/>
          <p:cNvSpPr txBox="1">
            <a:spLocks noChangeArrowheads="1"/>
          </p:cNvSpPr>
          <p:nvPr/>
        </p:nvSpPr>
        <p:spPr bwMode="auto">
          <a:xfrm>
            <a:off x="1473200" y="4259263"/>
            <a:ext cx="8651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 sz="1200"/>
              <a:t>Skriftligt</a:t>
            </a:r>
          </a:p>
        </p:txBody>
      </p:sp>
      <p:sp>
        <p:nvSpPr>
          <p:cNvPr id="7231" name="Text Box 63"/>
          <p:cNvSpPr txBox="1">
            <a:spLocks noChangeArrowheads="1"/>
          </p:cNvSpPr>
          <p:nvPr/>
        </p:nvSpPr>
        <p:spPr bwMode="auto">
          <a:xfrm>
            <a:off x="2184400" y="2886075"/>
            <a:ext cx="8651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 sz="1200"/>
              <a:t>Mundtligt</a:t>
            </a:r>
          </a:p>
        </p:txBody>
      </p:sp>
      <p:sp>
        <p:nvSpPr>
          <p:cNvPr id="7232" name="Rectangle 64"/>
          <p:cNvSpPr>
            <a:spLocks noChangeArrowheads="1"/>
          </p:cNvSpPr>
          <p:nvPr/>
        </p:nvSpPr>
        <p:spPr bwMode="auto">
          <a:xfrm>
            <a:off x="4440238" y="2578100"/>
            <a:ext cx="733425" cy="558800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a-DK" sz="1200" dirty="0"/>
              <a:t>Modul 6</a:t>
            </a:r>
          </a:p>
        </p:txBody>
      </p:sp>
      <p:sp>
        <p:nvSpPr>
          <p:cNvPr id="7234" name="Text Box 66"/>
          <p:cNvSpPr txBox="1">
            <a:spLocks noChangeArrowheads="1"/>
          </p:cNvSpPr>
          <p:nvPr/>
        </p:nvSpPr>
        <p:spPr bwMode="auto">
          <a:xfrm>
            <a:off x="4392613" y="2322513"/>
            <a:ext cx="8651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 sz="1200"/>
              <a:t>Mundtligt</a:t>
            </a:r>
          </a:p>
        </p:txBody>
      </p:sp>
      <p:sp>
        <p:nvSpPr>
          <p:cNvPr id="7235" name="Rectangle 67"/>
          <p:cNvSpPr>
            <a:spLocks noChangeArrowheads="1"/>
          </p:cNvSpPr>
          <p:nvPr/>
        </p:nvSpPr>
        <p:spPr bwMode="auto">
          <a:xfrm>
            <a:off x="3708400" y="2932113"/>
            <a:ext cx="727075" cy="204787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a-DK" sz="1200"/>
          </a:p>
        </p:txBody>
      </p:sp>
      <p:sp>
        <p:nvSpPr>
          <p:cNvPr id="7236" name="Line 68"/>
          <p:cNvSpPr>
            <a:spLocks noChangeShapeType="1"/>
          </p:cNvSpPr>
          <p:nvPr/>
        </p:nvSpPr>
        <p:spPr bwMode="auto">
          <a:xfrm flipH="1">
            <a:off x="4432300" y="2943225"/>
            <a:ext cx="3175" cy="193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a-DK"/>
          </a:p>
        </p:txBody>
      </p:sp>
      <p:sp>
        <p:nvSpPr>
          <p:cNvPr id="7237" name="Text Box 69"/>
          <p:cNvSpPr txBox="1">
            <a:spLocks noChangeArrowheads="1"/>
          </p:cNvSpPr>
          <p:nvPr/>
        </p:nvSpPr>
        <p:spPr bwMode="auto">
          <a:xfrm>
            <a:off x="3706813" y="2673350"/>
            <a:ext cx="8651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 sz="1200"/>
              <a:t>Skriftligt</a:t>
            </a:r>
          </a:p>
        </p:txBody>
      </p:sp>
      <p:sp>
        <p:nvSpPr>
          <p:cNvPr id="7238" name="Text Box 70"/>
          <p:cNvSpPr txBox="1">
            <a:spLocks noChangeArrowheads="1"/>
          </p:cNvSpPr>
          <p:nvPr/>
        </p:nvSpPr>
        <p:spPr bwMode="auto">
          <a:xfrm>
            <a:off x="6586538" y="857250"/>
            <a:ext cx="8651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 sz="1200"/>
              <a:t>Mundtligt</a:t>
            </a:r>
          </a:p>
        </p:txBody>
      </p:sp>
      <p:sp>
        <p:nvSpPr>
          <p:cNvPr id="7239" name="Text Box 71"/>
          <p:cNvSpPr txBox="1">
            <a:spLocks noChangeArrowheads="1"/>
          </p:cNvSpPr>
          <p:nvPr/>
        </p:nvSpPr>
        <p:spPr bwMode="auto">
          <a:xfrm>
            <a:off x="5878513" y="862013"/>
            <a:ext cx="8651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 sz="1200"/>
              <a:t>Skriftligt</a:t>
            </a:r>
          </a:p>
        </p:txBody>
      </p:sp>
      <p:sp>
        <p:nvSpPr>
          <p:cNvPr id="7243" name="Text Box 75"/>
          <p:cNvSpPr txBox="1">
            <a:spLocks noChangeArrowheads="1"/>
          </p:cNvSpPr>
          <p:nvPr/>
        </p:nvSpPr>
        <p:spPr bwMode="auto">
          <a:xfrm>
            <a:off x="1690688" y="2708275"/>
            <a:ext cx="1368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 sz="1200" b="1" i="1"/>
              <a:t>Prøve i Dansk 1</a:t>
            </a:r>
          </a:p>
        </p:txBody>
      </p:sp>
      <p:sp>
        <p:nvSpPr>
          <p:cNvPr id="7244" name="Text Box 76"/>
          <p:cNvSpPr txBox="1">
            <a:spLocks noChangeArrowheads="1"/>
          </p:cNvSpPr>
          <p:nvPr/>
        </p:nvSpPr>
        <p:spPr bwMode="auto">
          <a:xfrm>
            <a:off x="3922713" y="2133600"/>
            <a:ext cx="1368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 sz="1200" b="1" i="1"/>
              <a:t>Prøve i Dansk 2</a:t>
            </a:r>
          </a:p>
        </p:txBody>
      </p:sp>
      <p:sp>
        <p:nvSpPr>
          <p:cNvPr id="7245" name="Text Box 77"/>
          <p:cNvSpPr txBox="1">
            <a:spLocks noChangeArrowheads="1"/>
          </p:cNvSpPr>
          <p:nvPr/>
        </p:nvSpPr>
        <p:spPr bwMode="auto">
          <a:xfrm>
            <a:off x="6011863" y="2035175"/>
            <a:ext cx="1368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 sz="1200" b="1" i="1"/>
              <a:t>Prøve i Dansk 3</a:t>
            </a:r>
          </a:p>
        </p:txBody>
      </p:sp>
      <p:sp>
        <p:nvSpPr>
          <p:cNvPr id="7246" name="Text Box 78"/>
          <p:cNvSpPr txBox="1">
            <a:spLocks noChangeArrowheads="1"/>
          </p:cNvSpPr>
          <p:nvPr/>
        </p:nvSpPr>
        <p:spPr bwMode="auto">
          <a:xfrm>
            <a:off x="7740650" y="2044700"/>
            <a:ext cx="7191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 sz="1400" b="1" dirty="0"/>
              <a:t>B2</a:t>
            </a:r>
          </a:p>
        </p:txBody>
      </p:sp>
      <p:sp>
        <p:nvSpPr>
          <p:cNvPr id="7247" name="Text Box 79"/>
          <p:cNvSpPr txBox="1">
            <a:spLocks noChangeArrowheads="1"/>
          </p:cNvSpPr>
          <p:nvPr/>
        </p:nvSpPr>
        <p:spPr bwMode="auto">
          <a:xfrm>
            <a:off x="7739063" y="4508500"/>
            <a:ext cx="7191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 sz="1400" b="1"/>
              <a:t>A2</a:t>
            </a:r>
          </a:p>
        </p:txBody>
      </p:sp>
      <p:sp>
        <p:nvSpPr>
          <p:cNvPr id="7248" name="Text Box 80"/>
          <p:cNvSpPr txBox="1">
            <a:spLocks noChangeArrowheads="1"/>
          </p:cNvSpPr>
          <p:nvPr/>
        </p:nvSpPr>
        <p:spPr bwMode="auto">
          <a:xfrm>
            <a:off x="7739063" y="5229225"/>
            <a:ext cx="43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 sz="1400" b="1"/>
              <a:t>A1</a:t>
            </a:r>
          </a:p>
        </p:txBody>
      </p:sp>
      <p:sp>
        <p:nvSpPr>
          <p:cNvPr id="7249" name="Text Box 81"/>
          <p:cNvSpPr txBox="1">
            <a:spLocks noChangeArrowheads="1"/>
          </p:cNvSpPr>
          <p:nvPr/>
        </p:nvSpPr>
        <p:spPr bwMode="auto">
          <a:xfrm>
            <a:off x="7739063" y="2979738"/>
            <a:ext cx="7191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 sz="1400" b="1" dirty="0"/>
              <a:t>B1</a:t>
            </a:r>
          </a:p>
        </p:txBody>
      </p:sp>
      <p:sp>
        <p:nvSpPr>
          <p:cNvPr id="7250" name="Rectangle 82"/>
          <p:cNvSpPr>
            <a:spLocks noGrp="1" noChangeArrowheads="1"/>
          </p:cNvSpPr>
          <p:nvPr>
            <p:ph type="title"/>
          </p:nvPr>
        </p:nvSpPr>
        <p:spPr>
          <a:xfrm>
            <a:off x="2689225" y="53975"/>
            <a:ext cx="4546600" cy="1143000"/>
          </a:xfrm>
          <a:noFill/>
          <a:ln/>
        </p:spPr>
        <p:txBody>
          <a:bodyPr/>
          <a:lstStyle/>
          <a:p>
            <a:r>
              <a:rPr lang="da-DK" sz="3200" dirty="0"/>
              <a:t>Undervisningsmodel</a:t>
            </a:r>
          </a:p>
        </p:txBody>
      </p:sp>
      <p:pic>
        <p:nvPicPr>
          <p:cNvPr id="10242" name="Picture 2" descr="logo">
            <a:hlinkClick r:id="rId2" tooltip="Link til fors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96752"/>
            <a:ext cx="3343275" cy="571501"/>
          </a:xfrm>
          <a:prstGeom prst="rect">
            <a:avLst/>
          </a:prstGeom>
          <a:noFill/>
        </p:spPr>
      </p:pic>
      <p:sp>
        <p:nvSpPr>
          <p:cNvPr id="42" name="Tekstboks 41"/>
          <p:cNvSpPr txBox="1"/>
          <p:nvPr/>
        </p:nvSpPr>
        <p:spPr>
          <a:xfrm>
            <a:off x="7740352" y="1196752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200" b="1" dirty="0" smtClean="0">
                <a:latin typeface="Arial" pitchFamily="34" charset="0"/>
              </a:rPr>
              <a:t>C1</a:t>
            </a:r>
            <a:endParaRPr lang="da-DK" sz="1200" b="1" dirty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Three</a:t>
            </a:r>
            <a:r>
              <a:rPr lang="da-DK" dirty="0" smtClean="0"/>
              <a:t> </a:t>
            </a:r>
            <a:r>
              <a:rPr lang="da-DK" dirty="0" err="1" smtClean="0"/>
              <a:t>different</a:t>
            </a:r>
            <a:r>
              <a:rPr lang="da-DK" dirty="0" smtClean="0"/>
              <a:t> </a:t>
            </a:r>
            <a:r>
              <a:rPr lang="da-DK" dirty="0" err="1" smtClean="0"/>
              <a:t>educations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Education</a:t>
            </a:r>
            <a:r>
              <a:rPr lang="da-DK" dirty="0" smtClean="0"/>
              <a:t> 1 </a:t>
            </a:r>
            <a:r>
              <a:rPr lang="da-DK" dirty="0" err="1" smtClean="0"/>
              <a:t>mainly</a:t>
            </a:r>
            <a:r>
              <a:rPr lang="da-DK" dirty="0" smtClean="0"/>
              <a:t> for </a:t>
            </a:r>
            <a:r>
              <a:rPr lang="da-DK" dirty="0" err="1" smtClean="0"/>
              <a:t>illeterates</a:t>
            </a:r>
            <a:endParaRPr lang="da-DK" dirty="0" smtClean="0"/>
          </a:p>
          <a:p>
            <a:r>
              <a:rPr lang="da-DK" dirty="0" err="1" smtClean="0"/>
              <a:t>Education</a:t>
            </a:r>
            <a:r>
              <a:rPr lang="da-DK" dirty="0" smtClean="0"/>
              <a:t> 2 for </a:t>
            </a:r>
            <a:r>
              <a:rPr lang="da-DK" dirty="0" err="1" smtClean="0"/>
              <a:t>people</a:t>
            </a:r>
            <a:r>
              <a:rPr lang="da-DK" dirty="0" smtClean="0"/>
              <a:t> </a:t>
            </a:r>
            <a:r>
              <a:rPr lang="da-DK" dirty="0" err="1" smtClean="0"/>
              <a:t>who</a:t>
            </a:r>
            <a:r>
              <a:rPr lang="da-DK" dirty="0" smtClean="0"/>
              <a:t> </a:t>
            </a:r>
            <a:r>
              <a:rPr lang="da-DK" dirty="0" err="1" smtClean="0"/>
              <a:t>are</a:t>
            </a:r>
            <a:r>
              <a:rPr lang="da-DK" dirty="0" smtClean="0"/>
              <a:t> </a:t>
            </a:r>
            <a:r>
              <a:rPr lang="da-DK" dirty="0" err="1" smtClean="0"/>
              <a:t>going</a:t>
            </a:r>
            <a:r>
              <a:rPr lang="da-DK" dirty="0" smtClean="0"/>
              <a:t> to </a:t>
            </a:r>
            <a:r>
              <a:rPr lang="da-DK" dirty="0" err="1" smtClean="0"/>
              <a:t>work</a:t>
            </a:r>
            <a:r>
              <a:rPr lang="da-DK" dirty="0" smtClean="0"/>
              <a:t> in Denmark</a:t>
            </a:r>
          </a:p>
          <a:p>
            <a:r>
              <a:rPr lang="da-DK" dirty="0" err="1" smtClean="0"/>
              <a:t>Education</a:t>
            </a:r>
            <a:r>
              <a:rPr lang="da-DK" dirty="0" smtClean="0"/>
              <a:t> 3 for </a:t>
            </a:r>
            <a:r>
              <a:rPr lang="da-DK" dirty="0" err="1" smtClean="0"/>
              <a:t>people</a:t>
            </a:r>
            <a:r>
              <a:rPr lang="da-DK" dirty="0" smtClean="0"/>
              <a:t> </a:t>
            </a:r>
            <a:r>
              <a:rPr lang="da-DK" dirty="0" err="1" smtClean="0"/>
              <a:t>who</a:t>
            </a:r>
            <a:r>
              <a:rPr lang="da-DK" dirty="0" smtClean="0"/>
              <a:t> </a:t>
            </a:r>
            <a:r>
              <a:rPr lang="da-DK" dirty="0" err="1" smtClean="0"/>
              <a:t>are</a:t>
            </a:r>
            <a:r>
              <a:rPr lang="da-DK" dirty="0" smtClean="0"/>
              <a:t> </a:t>
            </a:r>
            <a:r>
              <a:rPr lang="da-DK" dirty="0" err="1" smtClean="0"/>
              <a:t>going</a:t>
            </a:r>
            <a:r>
              <a:rPr lang="da-DK" dirty="0" smtClean="0"/>
              <a:t> to </a:t>
            </a:r>
            <a:r>
              <a:rPr lang="da-DK" dirty="0" err="1" smtClean="0"/>
              <a:t>study</a:t>
            </a:r>
            <a:r>
              <a:rPr lang="da-DK" dirty="0" smtClean="0"/>
              <a:t> </a:t>
            </a:r>
            <a:endParaRPr lang="da-DK" dirty="0"/>
          </a:p>
        </p:txBody>
      </p:sp>
      <p:pic>
        <p:nvPicPr>
          <p:cNvPr id="5" name="Picture 2" descr="logo">
            <a:hlinkClick r:id="rId2" tooltip="Link til fors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5949280"/>
            <a:ext cx="3343275" cy="571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6 moduls </a:t>
            </a:r>
            <a:r>
              <a:rPr lang="da-DK" dirty="0" err="1" smtClean="0"/>
              <a:t>on</a:t>
            </a:r>
            <a:r>
              <a:rPr lang="da-DK" dirty="0" smtClean="0"/>
              <a:t> </a:t>
            </a:r>
            <a:r>
              <a:rPr lang="da-DK" dirty="0" err="1" smtClean="0"/>
              <a:t>every</a:t>
            </a:r>
            <a:r>
              <a:rPr lang="da-DK" dirty="0" smtClean="0"/>
              <a:t> </a:t>
            </a:r>
            <a:r>
              <a:rPr lang="da-DK" dirty="0" err="1" smtClean="0"/>
              <a:t>education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Test </a:t>
            </a:r>
            <a:r>
              <a:rPr lang="da-DK" dirty="0" err="1" smtClean="0"/>
              <a:t>between</a:t>
            </a:r>
            <a:r>
              <a:rPr lang="da-DK" dirty="0" smtClean="0"/>
              <a:t> </a:t>
            </a:r>
            <a:r>
              <a:rPr lang="da-DK" dirty="0" err="1" smtClean="0"/>
              <a:t>each</a:t>
            </a:r>
            <a:r>
              <a:rPr lang="da-DK" dirty="0" smtClean="0"/>
              <a:t> modul</a:t>
            </a:r>
          </a:p>
          <a:p>
            <a:r>
              <a:rPr lang="da-DK" dirty="0" smtClean="0"/>
              <a:t>All 3 </a:t>
            </a:r>
            <a:r>
              <a:rPr lang="da-DK" dirty="0" err="1" smtClean="0"/>
              <a:t>educations</a:t>
            </a:r>
            <a:r>
              <a:rPr lang="da-DK" dirty="0" smtClean="0"/>
              <a:t> </a:t>
            </a:r>
            <a:r>
              <a:rPr lang="da-DK" dirty="0" smtClean="0"/>
              <a:t>finish </a:t>
            </a:r>
            <a:r>
              <a:rPr lang="da-DK" dirty="0" err="1" smtClean="0"/>
              <a:t>with</a:t>
            </a:r>
            <a:r>
              <a:rPr lang="da-DK" dirty="0" smtClean="0"/>
              <a:t> an </a:t>
            </a:r>
            <a:r>
              <a:rPr lang="da-DK" dirty="0" err="1" smtClean="0"/>
              <a:t>exam</a:t>
            </a:r>
            <a:endParaRPr lang="da-DK" dirty="0" smtClean="0"/>
          </a:p>
          <a:p>
            <a:endParaRPr lang="da-DK" dirty="0"/>
          </a:p>
        </p:txBody>
      </p:sp>
      <p:pic>
        <p:nvPicPr>
          <p:cNvPr id="4" name="Picture 2" descr="logo">
            <a:hlinkClick r:id="rId2" tooltip="Link til fors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5949280"/>
            <a:ext cx="3343275" cy="571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 </a:t>
            </a:r>
            <a:r>
              <a:rPr lang="da-DK" dirty="0" err="1" smtClean="0"/>
              <a:t>counselors</a:t>
            </a:r>
            <a:r>
              <a:rPr lang="da-DK" dirty="0" smtClean="0"/>
              <a:t> job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Interview/test the students </a:t>
            </a:r>
            <a:r>
              <a:rPr lang="da-DK" dirty="0" err="1" smtClean="0"/>
              <a:t>before</a:t>
            </a:r>
            <a:r>
              <a:rPr lang="da-DK" dirty="0" smtClean="0"/>
              <a:t> </a:t>
            </a:r>
            <a:r>
              <a:rPr lang="da-DK" dirty="0" err="1" smtClean="0"/>
              <a:t>they</a:t>
            </a:r>
            <a:r>
              <a:rPr lang="da-DK" dirty="0" smtClean="0"/>
              <a:t> start</a:t>
            </a:r>
          </a:p>
          <a:p>
            <a:r>
              <a:rPr lang="da-DK" dirty="0" err="1" smtClean="0"/>
              <a:t>Remediation</a:t>
            </a:r>
            <a:r>
              <a:rPr lang="da-DK" dirty="0" smtClean="0"/>
              <a:t> </a:t>
            </a:r>
            <a:r>
              <a:rPr lang="da-DK" dirty="0" err="1" smtClean="0"/>
              <a:t>if</a:t>
            </a:r>
            <a:r>
              <a:rPr lang="da-DK" dirty="0" smtClean="0"/>
              <a:t> </a:t>
            </a:r>
            <a:r>
              <a:rPr lang="da-DK" dirty="0" err="1" smtClean="0"/>
              <a:t>needed</a:t>
            </a:r>
            <a:endParaRPr lang="da-DK" dirty="0" smtClean="0"/>
          </a:p>
          <a:p>
            <a:r>
              <a:rPr lang="da-DK" dirty="0" smtClean="0"/>
              <a:t>Test </a:t>
            </a:r>
            <a:r>
              <a:rPr lang="da-DK" dirty="0" err="1" smtClean="0"/>
              <a:t>between</a:t>
            </a:r>
            <a:r>
              <a:rPr lang="da-DK" dirty="0" smtClean="0"/>
              <a:t> </a:t>
            </a:r>
            <a:r>
              <a:rPr lang="da-DK" dirty="0" err="1" smtClean="0"/>
              <a:t>each</a:t>
            </a:r>
            <a:r>
              <a:rPr lang="da-DK" dirty="0" smtClean="0"/>
              <a:t> modul</a:t>
            </a:r>
          </a:p>
          <a:p>
            <a:r>
              <a:rPr lang="da-DK" dirty="0" smtClean="0"/>
              <a:t>Guide the students </a:t>
            </a:r>
            <a:r>
              <a:rPr lang="da-DK" dirty="0" err="1" smtClean="0"/>
              <a:t>towards</a:t>
            </a:r>
            <a:r>
              <a:rPr lang="da-DK" dirty="0" smtClean="0"/>
              <a:t> </a:t>
            </a:r>
            <a:r>
              <a:rPr lang="da-DK" dirty="0" err="1" smtClean="0"/>
              <a:t>next</a:t>
            </a:r>
            <a:r>
              <a:rPr lang="da-DK" smtClean="0"/>
              <a:t> test</a:t>
            </a:r>
          </a:p>
          <a:p>
            <a:endParaRPr lang="da-DK" dirty="0" smtClean="0"/>
          </a:p>
          <a:p>
            <a:endParaRPr lang="da-DK" dirty="0"/>
          </a:p>
        </p:txBody>
      </p:sp>
      <p:pic>
        <p:nvPicPr>
          <p:cNvPr id="4" name="Picture 2" descr="logo">
            <a:hlinkClick r:id="rId2" tooltip="Link til fors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5949280"/>
            <a:ext cx="3343275" cy="571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148</Words>
  <Application>Microsoft Office PowerPoint</Application>
  <PresentationFormat>Skærmshow (4:3)</PresentationFormat>
  <Paragraphs>56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5</vt:i4>
      </vt:variant>
    </vt:vector>
  </HeadingPairs>
  <TitlesOfParts>
    <vt:vector size="6" baseType="lpstr">
      <vt:lpstr>Kontortema</vt:lpstr>
      <vt:lpstr>Lærdansk Odense</vt:lpstr>
      <vt:lpstr>Undervisningsmodel</vt:lpstr>
      <vt:lpstr>Three different educations</vt:lpstr>
      <vt:lpstr>6 moduls on every education</vt:lpstr>
      <vt:lpstr>A counselors job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Lærdansk Odense</dc:title>
  <dc:creator>Rikke Friis Kristensen</dc:creator>
  <cp:lastModifiedBy>Rikke Friis Kristensen</cp:lastModifiedBy>
  <cp:revision>4</cp:revision>
  <dcterms:created xsi:type="dcterms:W3CDTF">2010-10-11T14:58:39Z</dcterms:created>
  <dcterms:modified xsi:type="dcterms:W3CDTF">2010-11-03T17:17:05Z</dcterms:modified>
</cp:coreProperties>
</file>